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4705-39DE-434E-AAF1-EE01A364F779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85D9-7D01-4CD8-8D26-D968DFF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3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4705-39DE-434E-AAF1-EE01A364F779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85D9-7D01-4CD8-8D26-D968DFF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0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4705-39DE-434E-AAF1-EE01A364F779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85D9-7D01-4CD8-8D26-D968DFF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5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4705-39DE-434E-AAF1-EE01A364F779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85D9-7D01-4CD8-8D26-D968DFF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1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4705-39DE-434E-AAF1-EE01A364F779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85D9-7D01-4CD8-8D26-D968DFF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7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4705-39DE-434E-AAF1-EE01A364F779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85D9-7D01-4CD8-8D26-D968DFF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1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4705-39DE-434E-AAF1-EE01A364F779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85D9-7D01-4CD8-8D26-D968DFF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1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4705-39DE-434E-AAF1-EE01A364F779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85D9-7D01-4CD8-8D26-D968DFF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6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4705-39DE-434E-AAF1-EE01A364F779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85D9-7D01-4CD8-8D26-D968DFF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2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4705-39DE-434E-AAF1-EE01A364F779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85D9-7D01-4CD8-8D26-D968DFF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6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4705-39DE-434E-AAF1-EE01A364F779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85D9-7D01-4CD8-8D26-D968DFF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7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24705-39DE-434E-AAF1-EE01A364F779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A85D9-7D01-4CD8-8D26-D968DFF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3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689779"/>
              </p:ext>
            </p:extLst>
          </p:nvPr>
        </p:nvGraphicFramePr>
        <p:xfrm>
          <a:off x="284023" y="749488"/>
          <a:ext cx="8686795" cy="29912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8215"/>
                <a:gridCol w="668215"/>
                <a:gridCol w="668215"/>
                <a:gridCol w="668215"/>
                <a:gridCol w="668215"/>
                <a:gridCol w="668215"/>
                <a:gridCol w="668215"/>
                <a:gridCol w="668215"/>
                <a:gridCol w="668215"/>
                <a:gridCol w="668215"/>
                <a:gridCol w="668215"/>
                <a:gridCol w="668215"/>
                <a:gridCol w="668215"/>
              </a:tblGrid>
              <a:tr h="160797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HUNDRED MILLIONS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TEN MILLIONS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MILLIONS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HUNDRED THOUSANDS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TEN THOUSANDS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THOUSANDS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HUNDREDS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TENS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ONES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TENTHS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HUNDREDTHS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THOUSANDTHS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0898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____X 100,000,000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____X 10,000,000</a:t>
                      </a:r>
                    </a:p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____X 1,000, 000</a:t>
                      </a:r>
                    </a:p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____X 100,000</a:t>
                      </a:r>
                    </a:p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____X 10,000</a:t>
                      </a:r>
                    </a:p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____X 1,000</a:t>
                      </a:r>
                    </a:p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____X 100</a:t>
                      </a:r>
                    </a:p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____X 10</a:t>
                      </a:r>
                    </a:p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____X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____X 1/10 </a:t>
                      </a:r>
                    </a:p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____X 1/100</a:t>
                      </a:r>
                    </a:p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____X 1/1,000</a:t>
                      </a:r>
                    </a:p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1263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585630"/>
              </p:ext>
            </p:extLst>
          </p:nvPr>
        </p:nvGraphicFramePr>
        <p:xfrm>
          <a:off x="297873" y="304800"/>
          <a:ext cx="86868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057400"/>
                <a:gridCol w="1981200"/>
                <a:gridCol w="609600"/>
                <a:gridCol w="2057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MILLIONS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THOUSANDS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ONES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DECIMALS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6528952" y="1905000"/>
            <a:ext cx="311727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528951" y="2590800"/>
            <a:ext cx="311727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25486" y="3366654"/>
            <a:ext cx="311727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2564" y="3948545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  </a:t>
            </a:r>
            <a:r>
              <a:rPr lang="en-US" b="1" dirty="0" smtClean="0"/>
              <a:t>X 10      </a:t>
            </a:r>
            <a:r>
              <a:rPr lang="en-US" dirty="0" smtClean="0"/>
              <a:t>The value of each place is 10 X the value of the place to its right.</a:t>
            </a:r>
            <a:endParaRPr lang="en-US" dirty="0"/>
          </a:p>
        </p:txBody>
      </p:sp>
      <p:sp>
        <p:nvSpPr>
          <p:cNvPr id="3" name="Left Arrow 2"/>
          <p:cNvSpPr/>
          <p:nvPr/>
        </p:nvSpPr>
        <p:spPr>
          <a:xfrm>
            <a:off x="602673" y="3964678"/>
            <a:ext cx="609600" cy="353199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8818" y="44958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÷ 10      </a:t>
            </a:r>
            <a:r>
              <a:rPr lang="en-US" dirty="0" smtClean="0"/>
              <a:t>The value of each place is 1/10 the value of the place to its left.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762000" y="4495800"/>
            <a:ext cx="609600" cy="3693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32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97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 Love</dc:creator>
  <cp:lastModifiedBy>Nora Love</cp:lastModifiedBy>
  <cp:revision>7</cp:revision>
  <cp:lastPrinted>2013-08-26T16:44:30Z</cp:lastPrinted>
  <dcterms:created xsi:type="dcterms:W3CDTF">2013-08-26T16:26:31Z</dcterms:created>
  <dcterms:modified xsi:type="dcterms:W3CDTF">2014-08-06T17:51:24Z</dcterms:modified>
</cp:coreProperties>
</file>